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66273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D0F22FB-71DB-4448-8BAE-39515C29CC7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</p:grpSp>
      <p:sp>
        <p:nvSpPr>
          <p:cNvPr id="163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1E4FBC0E-E786-4118-9A14-9DA8A195D60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B81F2-8D90-4440-A1F6-546409157F1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59FAB-9C04-4536-9335-9EA6ED72544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8A5DC-6093-4549-A6D7-BDBA318FF26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80602-F338-4ACF-AED6-A52210B24EB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AEB84-735E-4219-894D-39741747F84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DA460-7550-4DFC-9E20-628FD2DF3A5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E76A5-4BC3-426C-B778-8BE000E5F9F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F7E22-C272-4A5F-B24C-8149B852B58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F8BB3-FC62-4341-8CEC-B2F5C07CECA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94276-5106-4325-A112-3A36354EED0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2C9AA7E-7C89-4F61-B2C2-E7413D75FBC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219200"/>
            <a:ext cx="8207375" cy="1933575"/>
          </a:xfrm>
        </p:spPr>
        <p:txBody>
          <a:bodyPr/>
          <a:lstStyle/>
          <a:p>
            <a:pPr algn="ctr" eaLnBrk="1" hangingPunct="1"/>
            <a:r>
              <a:rPr lang="en-GB" altLang="en-US" sz="3600" smtClean="0"/>
              <a:t>NORFOLK FAMILY JUSTICE BOARD</a:t>
            </a:r>
            <a:r>
              <a:rPr lang="en-GB" altLang="en-US" sz="4000" smtClean="0"/>
              <a:t/>
            </a:r>
            <a:br>
              <a:rPr lang="en-GB" altLang="en-US" sz="4000" smtClean="0"/>
            </a:br>
            <a:r>
              <a:rPr lang="en-GB" altLang="en-US" sz="4000" smtClean="0"/>
              <a:t>QUESTION TIME</a:t>
            </a:r>
            <a:br>
              <a:rPr lang="en-GB" altLang="en-US" sz="4000" smtClean="0"/>
            </a:br>
            <a:r>
              <a:rPr lang="en-GB" altLang="en-US" sz="3600" smtClean="0"/>
              <a:t>Recent public law judgements: implications for the different parties</a:t>
            </a:r>
            <a:endParaRPr lang="en-GB" alt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429000"/>
            <a:ext cx="7685087" cy="31686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GB" altLang="en-US" dirty="0" smtClean="0"/>
              <a:t>Panel: HH Judge Richards,</a:t>
            </a:r>
            <a:br>
              <a:rPr lang="en-GB" altLang="en-US" dirty="0" smtClean="0"/>
            </a:br>
            <a:r>
              <a:rPr lang="en-GB" altLang="en-US" dirty="0" smtClean="0"/>
              <a:t>Christopher Fletcher (</a:t>
            </a:r>
            <a:r>
              <a:rPr lang="en-GB" altLang="en-US" smtClean="0"/>
              <a:t>Octagon Legal), </a:t>
            </a:r>
            <a:r>
              <a:rPr lang="en-GB" altLang="en-US" dirty="0" err="1" smtClean="0"/>
              <a:t>Raf</a:t>
            </a:r>
            <a:r>
              <a:rPr lang="en-GB" altLang="en-US" dirty="0" smtClean="0"/>
              <a:t> Silver (Silver Fitzgerald)  </a:t>
            </a:r>
            <a:br>
              <a:rPr lang="en-GB" altLang="en-US" dirty="0" smtClean="0"/>
            </a:br>
            <a:r>
              <a:rPr lang="en-GB" altLang="en-US" dirty="0" smtClean="0"/>
              <a:t>Helen James (</a:t>
            </a:r>
            <a:r>
              <a:rPr lang="en-GB" altLang="en-US" dirty="0" err="1" smtClean="0"/>
              <a:t>Cafcass</a:t>
            </a:r>
            <a:r>
              <a:rPr lang="en-GB" altLang="en-US" dirty="0" smtClean="0"/>
              <a:t>) Cathy Mouser (Children’s Services)</a:t>
            </a:r>
          </a:p>
          <a:p>
            <a:pPr algn="l" eaLnBrk="1" hangingPunct="1">
              <a:lnSpc>
                <a:spcPct val="80000"/>
              </a:lnSpc>
            </a:pPr>
            <a:endParaRPr lang="en-GB" altLang="en-US" sz="2800" dirty="0" smtClean="0"/>
          </a:p>
          <a:p>
            <a:pPr algn="l" eaLnBrk="1" hangingPunct="1">
              <a:lnSpc>
                <a:spcPct val="80000"/>
              </a:lnSpc>
            </a:pPr>
            <a:r>
              <a:rPr lang="en-GB" altLang="en-US" sz="2800" dirty="0" smtClean="0"/>
              <a:t>Wednesday 20</a:t>
            </a:r>
            <a:r>
              <a:rPr lang="en-GB" altLang="en-US" sz="2800" baseline="30000" dirty="0" smtClean="0"/>
              <a:t>th</a:t>
            </a:r>
            <a:r>
              <a:rPr lang="en-GB" altLang="en-US" sz="2800" dirty="0" smtClean="0"/>
              <a:t> May 2015 – 4.30 to 6.30 pm</a:t>
            </a:r>
          </a:p>
          <a:p>
            <a:pPr algn="l" eaLnBrk="1" hangingPunct="1">
              <a:lnSpc>
                <a:spcPct val="80000"/>
              </a:lnSpc>
            </a:pPr>
            <a:r>
              <a:rPr lang="en-GB" altLang="en-US" sz="2000" dirty="0" smtClean="0"/>
              <a:t>		</a:t>
            </a:r>
            <a:r>
              <a:rPr lang="en-GB" altLang="en-US" sz="2400" dirty="0" smtClean="0"/>
              <a:t>Olive’s Café, 40 Elm Hill</a:t>
            </a:r>
          </a:p>
          <a:p>
            <a:pPr eaLnBrk="1" hangingPunct="1">
              <a:lnSpc>
                <a:spcPct val="80000"/>
              </a:lnSpc>
            </a:pPr>
            <a:endParaRPr lang="en-GB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Panel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400" smtClean="0"/>
              <a:t>Question Time</a:t>
            </a:r>
            <a:br>
              <a:rPr lang="en-GB" altLang="en-US" sz="3400" smtClean="0"/>
            </a:br>
            <a:r>
              <a:rPr lang="en-GB" altLang="en-US" sz="3400" smtClean="0"/>
              <a:t> 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36563" y="1125538"/>
            <a:ext cx="8250237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400" smtClean="0"/>
              <a:t>This NFJB-hosted event is an opportunity for family justice professionals who have a role 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400" smtClean="0"/>
              <a:t>preparing for, or advocating in private law child and family cases to hear a range of views on recent high profile judgements (eg re B, re B-S, re NL) and discuss any implications for practitioners and parties.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 smtClean="0"/>
              <a:t>The event will be of interest to family solicitors, barristers, Cafcass officers, senior social workers and IROs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000" smtClean="0"/>
              <a:t>2CPDs have been applied for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200" u="sng" smtClean="0"/>
              <a:t>Applications for places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200" smtClean="0"/>
              <a:t>Places are limited. To apply for places, please email June Thoburn at j.thoburn@uea.ac.uk by 11 May,2015.. Charging / exemption details are as follows: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200" smtClean="0"/>
              <a:t>1. Cheques for £20 to be made payable to “June Thoburn” and brought to the event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200" smtClean="0"/>
              <a:t>2. Social Workers from Children’s Services and Cafcass, solicitors from NPlaw and magistrates are exempted from this charge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200" smtClean="0"/>
              <a:t>NB – Income from the workshop will be put towards the NFJB website and future multi-disciplinary workshops in Norfolk.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000" b="1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00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387</TotalTime>
  <Words>187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Watermark</vt:lpstr>
      <vt:lpstr>NORFOLK FAMILY JUSTICE BOARD QUESTION TIME Recent public law judgements: implications for the different parties</vt:lpstr>
      <vt:lpstr>Question Time  </vt:lpstr>
    </vt:vector>
  </TitlesOfParts>
  <Company>Norfolk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NORFOLK FAMILY JUSTICE BOARD  CONFERENCE – FOCUS ON CONTACT</dc:title>
  <dc:creator>Christopher Gray</dc:creator>
  <cp:lastModifiedBy>Robert Gibson</cp:lastModifiedBy>
  <cp:revision>31</cp:revision>
  <dcterms:created xsi:type="dcterms:W3CDTF">2013-01-25T08:56:02Z</dcterms:created>
  <dcterms:modified xsi:type="dcterms:W3CDTF">2015-04-16T09:45:06Z</dcterms:modified>
</cp:coreProperties>
</file>