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handoutMasterIdLst>
    <p:handoutMasterId r:id="rId4"/>
  </p:handoutMasterIdLst>
  <p:sldIdLst>
    <p:sldId id="256" r:id="rId2"/>
    <p:sldId id="257" r:id="rId3"/>
  </p:sldIdLst>
  <p:sldSz cx="9144000" cy="6858000" type="screen4x3"/>
  <p:notesSz cx="6662738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3488" y="0"/>
            <a:ext cx="2887662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8876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3488" y="9428163"/>
            <a:ext cx="2887662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D0F22FB-71DB-4448-8BAE-39515C29CC7C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 smtClean="0">
                <a:latin typeface="Times New Roman" panose="02020603050405020304" pitchFamily="18" charset="0"/>
              </a:endParaRPr>
            </a:p>
          </p:txBody>
        </p:sp>
      </p:grpSp>
      <p:sp>
        <p:nvSpPr>
          <p:cNvPr id="1639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1639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1E4FBC0E-E786-4118-9A14-9DA8A195D606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5B81F2-8D90-4440-A1F6-546409157F1E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559FAB-9C04-4536-9335-9EA6ED72544E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58A5DC-6093-4549-A6D7-BDBA318FF26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180602-F338-4ACF-AED6-A52210B24EBF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2AEB84-735E-4219-894D-39741747F842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8DA460-7550-4DFC-9E20-628FD2DF3A5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4E76A5-4BC3-426C-B778-8BE000E5F9F7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F7E22-C272-4A5F-B24C-8149B852B581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3F8BB3-FC62-4341-8CEC-B2F5C07CECA1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394276-5106-4325-A112-3A36354EED01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1032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1033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1034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1035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 smtClean="0">
                <a:latin typeface="Times New Roman" panose="02020603050405020304" pitchFamily="18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536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7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7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92C9AA7E-7C89-4F61-B2C2-E7413D75FBCE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219200"/>
            <a:ext cx="8207375" cy="1933575"/>
          </a:xfrm>
        </p:spPr>
        <p:txBody>
          <a:bodyPr/>
          <a:lstStyle/>
          <a:p>
            <a:pPr algn="ctr" eaLnBrk="1" hangingPunct="1"/>
            <a:r>
              <a:rPr lang="en-GB" altLang="en-US" sz="3600" smtClean="0"/>
              <a:t>NORFOLK FAMILY JUSTICE BOARD</a:t>
            </a:r>
            <a:r>
              <a:rPr lang="en-GB" altLang="en-US" sz="4000" smtClean="0"/>
              <a:t/>
            </a:r>
            <a:br>
              <a:rPr lang="en-GB" altLang="en-US" sz="4000" smtClean="0"/>
            </a:br>
            <a:r>
              <a:rPr lang="en-GB" altLang="en-US" sz="4000" smtClean="0"/>
              <a:t>QUESTION TIME</a:t>
            </a:r>
            <a:br>
              <a:rPr lang="en-GB" altLang="en-US" sz="4000" smtClean="0"/>
            </a:br>
            <a:r>
              <a:rPr lang="en-GB" altLang="en-US" sz="3600" smtClean="0"/>
              <a:t>Recent public law judgements: implications for the different parties</a:t>
            </a:r>
            <a:endParaRPr lang="en-GB" altLang="en-US" sz="400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429000"/>
            <a:ext cx="7685087" cy="316865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en-GB" altLang="en-US" dirty="0" smtClean="0"/>
              <a:t>Panel: HH Judge Richards,</a:t>
            </a:r>
            <a:br>
              <a:rPr lang="en-GB" altLang="en-US" dirty="0" smtClean="0"/>
            </a:br>
            <a:r>
              <a:rPr lang="en-GB" altLang="en-US" dirty="0" smtClean="0"/>
              <a:t>Christopher Fletcher (</a:t>
            </a:r>
            <a:r>
              <a:rPr lang="en-GB" altLang="en-US" smtClean="0"/>
              <a:t>Octagon Legal), </a:t>
            </a:r>
            <a:r>
              <a:rPr lang="en-GB" altLang="en-US" dirty="0" err="1" smtClean="0"/>
              <a:t>Raf</a:t>
            </a:r>
            <a:r>
              <a:rPr lang="en-GB" altLang="en-US" dirty="0" smtClean="0"/>
              <a:t> Silver (Silver Fitzgerald)  </a:t>
            </a:r>
            <a:br>
              <a:rPr lang="en-GB" altLang="en-US" dirty="0" smtClean="0"/>
            </a:br>
            <a:r>
              <a:rPr lang="en-GB" altLang="en-US" dirty="0" smtClean="0"/>
              <a:t>Helen James (</a:t>
            </a:r>
            <a:r>
              <a:rPr lang="en-GB" altLang="en-US" dirty="0" err="1" smtClean="0"/>
              <a:t>Cafcass</a:t>
            </a:r>
            <a:r>
              <a:rPr lang="en-GB" altLang="en-US" dirty="0" smtClean="0"/>
              <a:t>) Cathy Mouser (Children’s Services)</a:t>
            </a:r>
          </a:p>
          <a:p>
            <a:pPr algn="l" eaLnBrk="1" hangingPunct="1">
              <a:lnSpc>
                <a:spcPct val="80000"/>
              </a:lnSpc>
            </a:pPr>
            <a:endParaRPr lang="en-GB" altLang="en-US" sz="2800" dirty="0" smtClean="0"/>
          </a:p>
          <a:p>
            <a:pPr algn="l" eaLnBrk="1" hangingPunct="1">
              <a:lnSpc>
                <a:spcPct val="80000"/>
              </a:lnSpc>
            </a:pPr>
            <a:r>
              <a:rPr lang="en-GB" altLang="en-US" sz="2800" dirty="0" smtClean="0"/>
              <a:t>Wednesday 20</a:t>
            </a:r>
            <a:r>
              <a:rPr lang="en-GB" altLang="en-US" sz="2800" baseline="30000" dirty="0" smtClean="0"/>
              <a:t>th</a:t>
            </a:r>
            <a:r>
              <a:rPr lang="en-GB" altLang="en-US" sz="2800" dirty="0" smtClean="0"/>
              <a:t> May 2015 – 4.30 to 6.30 pm</a:t>
            </a:r>
          </a:p>
          <a:p>
            <a:pPr algn="l" eaLnBrk="1" hangingPunct="1">
              <a:lnSpc>
                <a:spcPct val="80000"/>
              </a:lnSpc>
            </a:pPr>
            <a:r>
              <a:rPr lang="en-GB" altLang="en-US" sz="2000" dirty="0" smtClean="0"/>
              <a:t>		</a:t>
            </a:r>
            <a:r>
              <a:rPr lang="en-GB" altLang="en-US" sz="2400" dirty="0" smtClean="0"/>
              <a:t>Olive’s Café, 40 Elm Hill</a:t>
            </a:r>
          </a:p>
          <a:p>
            <a:pPr eaLnBrk="1" hangingPunct="1">
              <a:lnSpc>
                <a:spcPct val="80000"/>
              </a:lnSpc>
            </a:pPr>
            <a:endParaRPr lang="en-GB" altLang="en-US" sz="2000" dirty="0" smtClean="0"/>
          </a:p>
          <a:p>
            <a:pPr eaLnBrk="1" hangingPunct="1">
              <a:lnSpc>
                <a:spcPct val="80000"/>
              </a:lnSpc>
            </a:pPr>
            <a:r>
              <a:rPr lang="en-GB" altLang="en-US" sz="2000" dirty="0" smtClean="0"/>
              <a:t>Panel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400" smtClean="0"/>
              <a:t>Question Time</a:t>
            </a:r>
            <a:br>
              <a:rPr lang="en-GB" altLang="en-US" sz="3400" smtClean="0"/>
            </a:br>
            <a:r>
              <a:rPr lang="en-GB" altLang="en-US" sz="3400" smtClean="0"/>
              <a:t> 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36563" y="1125538"/>
            <a:ext cx="8250237" cy="52562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alt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altLang="en-US" sz="2400" smtClean="0"/>
              <a:t>This NFJB-hosted event is an opportunity for family justice professionals who have a role in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altLang="en-US" sz="2400" smtClean="0"/>
              <a:t>preparing for, or advocating in private law child and family cases to hear a range of views on recent high profile judgements (eg re B, re B-S, re NL) and discuss any implications for practitioners and parties.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alt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altLang="en-US" sz="2000" smtClean="0"/>
              <a:t>The event will be of interest to family solicitors, barristers, Cafcass officers, senior social workers and IROs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altLang="en-US" sz="2000" smtClean="0"/>
              <a:t>2CPDs have been applied for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altLang="en-US" sz="1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altLang="en-US" sz="1200" u="sng" smtClean="0"/>
              <a:t>Applications for places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altLang="en-US" sz="1200" smtClean="0"/>
              <a:t>Places are limited. To apply for places, please email June Thoburn at j.thoburn@uea.ac.uk by 11 May,2015.. Charging / exemption details are as follows: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altLang="en-US" sz="1200" smtClean="0"/>
              <a:t>1. Cheques for £20 to be made payable to “June Thoburn” and brought to the event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altLang="en-US" sz="1200" smtClean="0"/>
              <a:t>2. Social Workers from Children’s Services and Cafcass, solicitors from NPlaw and magistrates are exempted from this charge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altLang="en-US" sz="12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altLang="en-US" sz="1200" smtClean="0"/>
              <a:t>NB – Income from the workshop will be put towards the NFJB website and future multi-disciplinary workshops in Norfolk.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altLang="en-US" sz="1000" b="1" smtClean="0"/>
              <a:t>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altLang="en-US" sz="1000" smtClean="0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387</TotalTime>
  <Words>187</Words>
  <Application>Microsoft Office PowerPoint</Application>
  <PresentationFormat>On-screen Show (4:3)</PresentationFormat>
  <Paragraphs>23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Watermark</vt:lpstr>
      <vt:lpstr>NORFOLK FAMILY JUSTICE BOARD QUESTION TIME Recent public law judgements: implications for the different parties</vt:lpstr>
      <vt:lpstr>Question Time  </vt:lpstr>
    </vt:vector>
  </TitlesOfParts>
  <Company>Norfolk County Council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NORFOLK FAMILY JUSTICE BOARD  CONFERENCE – FOCUS ON CONTACT</dc:title>
  <dc:creator>Christopher Gray</dc:creator>
  <cp:lastModifiedBy>Robert Gibson</cp:lastModifiedBy>
  <cp:revision>31</cp:revision>
  <dcterms:created xsi:type="dcterms:W3CDTF">2013-01-25T08:56:02Z</dcterms:created>
  <dcterms:modified xsi:type="dcterms:W3CDTF">2015-04-16T09:45:06Z</dcterms:modified>
</cp:coreProperties>
</file>